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474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65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C29E28-3EB9-451D-A0FB-20EE81FCF7A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7304DC-95A2-47D4-ADF4-A9539D1914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6438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47304DC-95A2-47D4-ADF4-A9539D1914E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39545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326C5C96-5455-469F-B808-84F242A9FFB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5BA6595-7509-4B5B-9D45-F7FADEECF35D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5" Type="http://schemas.openxmlformats.org/officeDocument/2006/relationships/image" Target="../media/image4.png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Thunderstorms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Deadly waters</a:t>
            </a:r>
            <a:endParaRPr lang="en-US" dirty="0"/>
          </a:p>
        </p:txBody>
      </p:sp>
      <p:pic>
        <p:nvPicPr>
          <p:cNvPr id="2050" name="Picture 2" descr="C:\Documents and Settings\Shook.HAYWOOD\Local Settings\Temp\Temporary Internet Files\Content.IE5\3MCAWQ4E\MM900041010[1]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3557806"/>
            <a:ext cx="3429000" cy="283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124200" y="1466453"/>
            <a:ext cx="533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/>
              <a:t>By </a:t>
            </a:r>
            <a:r>
              <a:rPr lang="en-US" sz="2400" dirty="0"/>
              <a:t>M</a:t>
            </a:r>
            <a:r>
              <a:rPr lang="en-US" sz="2400" dirty="0" smtClean="0"/>
              <a:t>aggie Shook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02532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What are </a:t>
            </a:r>
            <a:r>
              <a:rPr lang="en-US" sz="3200" dirty="0" err="1" smtClean="0"/>
              <a:t>Thundertorms</a:t>
            </a:r>
            <a:r>
              <a:rPr lang="en-US" sz="3200" dirty="0" smtClean="0"/>
              <a:t>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7160" indent="0">
              <a:buNone/>
            </a:pPr>
            <a:r>
              <a:rPr lang="en-US" dirty="0" smtClean="0"/>
              <a:t>A thunderstorm is nothing more than a storm with </a:t>
            </a:r>
            <a:r>
              <a:rPr lang="en-US" dirty="0" smtClean="0"/>
              <a:t>lightning and thunder.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143250"/>
            <a:ext cx="4267200" cy="333375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486400" y="5943600"/>
            <a:ext cx="2895600" cy="533400"/>
          </a:xfrm>
        </p:spPr>
        <p:txBody>
          <a:bodyPr/>
          <a:lstStyle/>
          <a:p>
            <a:r>
              <a:rPr lang="en-US" dirty="0" smtClean="0"/>
              <a:t>Weather wiz kids 5/2/13 http://www.weatherwizkids.com/weather-thunderstorms.htm</a:t>
            </a:r>
            <a:endParaRPr lang="en-US" dirty="0"/>
          </a:p>
        </p:txBody>
      </p:sp>
      <p:pic>
        <p:nvPicPr>
          <p:cNvPr id="6" name="MS910220511[1].wav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0" y="6096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80059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6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 vol="10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What conditions cause Thunderstorms?</a:t>
            </a:r>
            <a:endParaRPr lang="en-US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Thunderstorms are caused by:</a:t>
            </a:r>
          </a:p>
          <a:p>
            <a:r>
              <a:rPr lang="en-US" dirty="0" smtClean="0"/>
              <a:t>Moisture</a:t>
            </a:r>
          </a:p>
          <a:p>
            <a:r>
              <a:rPr lang="en-US" dirty="0" smtClean="0"/>
              <a:t>Unstable air</a:t>
            </a:r>
          </a:p>
          <a:p>
            <a:r>
              <a:rPr lang="en-US" dirty="0" smtClean="0"/>
              <a:t>Lift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667000" y="6019801"/>
            <a:ext cx="4876800" cy="762000"/>
          </a:xfrm>
        </p:spPr>
        <p:txBody>
          <a:bodyPr/>
          <a:lstStyle/>
          <a:p>
            <a:r>
              <a:rPr lang="en-US" dirty="0" smtClean="0"/>
              <a:t>Weather wiz kids 5/2/13 http://www.weatherwizkids.com/weather-thunderstorms.htm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339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What kind of damage to property can a thunderstorm do?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can cause dangerous weather events like hail, rain, high winds, and possibly </a:t>
            </a:r>
            <a:r>
              <a:rPr lang="en-US" dirty="0" smtClean="0"/>
              <a:t>tornadoes which can cause damage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5837" y="3429000"/>
            <a:ext cx="7172325" cy="2443163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storm damage center 5/2/13 http://www.stormdamagecenter.org/thunderstorms.html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38564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6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 Thunderstorms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occur in:</a:t>
            </a:r>
          </a:p>
          <a:p>
            <a:r>
              <a:rPr lang="en-US" dirty="0" smtClean="0"/>
              <a:t>Spring and summer</a:t>
            </a:r>
          </a:p>
          <a:p>
            <a:r>
              <a:rPr lang="en-US" dirty="0" smtClean="0"/>
              <a:t>Afternoon and evening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324600"/>
            <a:ext cx="6019800" cy="533399"/>
          </a:xfrm>
        </p:spPr>
        <p:txBody>
          <a:bodyPr/>
          <a:lstStyle/>
          <a:p>
            <a:r>
              <a:rPr lang="en-US" dirty="0" smtClean="0"/>
              <a:t>Weather wiz kids 5/2/13http://www.weatherwizkids.com/weather-thunderstorms.htm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276600"/>
            <a:ext cx="4610100" cy="28813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4400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thunderstorm </a:t>
            </a:r>
            <a:r>
              <a:rPr lang="en-US" dirty="0" err="1" smtClean="0"/>
              <a:t>tyically</a:t>
            </a:r>
            <a:r>
              <a:rPr lang="en-US" dirty="0" smtClean="0"/>
              <a:t>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Normally 30 minutes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us today 5/2/13 http://ustoday30.ustoday.com/weather/resources/askjack/archives-thunderstorms.htm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6010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If you want to know…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estimated that 1800 thunderstorms happen everyday!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971800"/>
            <a:ext cx="3886200" cy="2792730"/>
          </a:xfrm>
          <a:prstGeom prst="rect">
            <a:avLst/>
          </a:prstGeom>
        </p:spPr>
      </p:pic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5/2/2013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www.educationworld.com/a_admin/newsletter/funfact/index.shtml     http://www.weatherwizkids.com/weather-thunderstorms.htm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BA6595-7509-4B5B-9D45-F7FADEECF35D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3720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96</TotalTime>
  <Words>150</Words>
  <Application>Microsoft Office PowerPoint</Application>
  <PresentationFormat>On-screen Show (4:3)</PresentationFormat>
  <Paragraphs>29</Paragraphs>
  <Slides>7</Slides>
  <Notes>1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Thunderstorms</vt:lpstr>
      <vt:lpstr>What are Thundertorms?</vt:lpstr>
      <vt:lpstr>What conditions cause Thunderstorms?</vt:lpstr>
      <vt:lpstr>What kind of damage to property can a thunderstorm do?</vt:lpstr>
      <vt:lpstr>When do Thunderstorms occur?</vt:lpstr>
      <vt:lpstr>How long does a thunderstorm tyically last?</vt:lpstr>
      <vt:lpstr>If you want to know…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Thunderstorms</dc:title>
  <dc:creator>Haywood County Schools</dc:creator>
  <cp:lastModifiedBy>Haywood County Schools</cp:lastModifiedBy>
  <cp:revision>10</cp:revision>
  <dcterms:created xsi:type="dcterms:W3CDTF">2013-05-02T13:50:55Z</dcterms:created>
  <dcterms:modified xsi:type="dcterms:W3CDTF">2013-05-03T14:31:43Z</dcterms:modified>
</cp:coreProperties>
</file>